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259" r:id="rId4"/>
    <p:sldId id="260" r:id="rId5"/>
    <p:sldId id="262" r:id="rId6"/>
    <p:sldId id="267" r:id="rId7"/>
    <p:sldId id="269" r:id="rId8"/>
    <p:sldId id="268" r:id="rId9"/>
    <p:sldId id="273" r:id="rId10"/>
    <p:sldId id="270" r:id="rId11"/>
    <p:sldId id="265" r:id="rId12"/>
    <p:sldId id="272" r:id="rId13"/>
    <p:sldId id="275" r:id="rId14"/>
    <p:sldId id="274" r:id="rId15"/>
    <p:sldId id="27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2C5AF-6940-43DB-8553-5A1E29F84770}" type="datetimeFigureOut">
              <a:rPr lang="ru-RU" smtClean="0"/>
              <a:pPr/>
              <a:t>28.09.2024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AC2D61-FA8D-4A48-BA49-0BCC1B7E0D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67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C2D61-FA8D-4A48-BA49-0BCC1B7E0D97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742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C2D61-FA8D-4A48-BA49-0BCC1B7E0D97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329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ECB58-0E79-40B4-9C24-603CEE315631}" type="datetimeFigureOut">
              <a:rPr lang="ru-RU" smtClean="0"/>
              <a:pPr/>
              <a:t>28.09.2024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3F4FD-350B-43D6-9937-1253AFC4C8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ECB58-0E79-40B4-9C24-603CEE315631}" type="datetimeFigureOut">
              <a:rPr lang="ru-RU" smtClean="0"/>
              <a:pPr/>
              <a:t>28.09.2024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3F4FD-350B-43D6-9937-1253AFC4C8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ECB58-0E79-40B4-9C24-603CEE315631}" type="datetimeFigureOut">
              <a:rPr lang="ru-RU" smtClean="0"/>
              <a:pPr/>
              <a:t>28.09.2024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3F4FD-350B-43D6-9937-1253AFC4C8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ECB58-0E79-40B4-9C24-603CEE315631}" type="datetimeFigureOut">
              <a:rPr lang="ru-RU" smtClean="0"/>
              <a:pPr/>
              <a:t>28.09.2024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3F4FD-350B-43D6-9937-1253AFC4C8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ECB58-0E79-40B4-9C24-603CEE315631}" type="datetimeFigureOut">
              <a:rPr lang="ru-RU" smtClean="0"/>
              <a:pPr/>
              <a:t>28.09.2024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3F4FD-350B-43D6-9937-1253AFC4C8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ECB58-0E79-40B4-9C24-603CEE315631}" type="datetimeFigureOut">
              <a:rPr lang="ru-RU" smtClean="0"/>
              <a:pPr/>
              <a:t>28.09.2024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3F4FD-350B-43D6-9937-1253AFC4C8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ECB58-0E79-40B4-9C24-603CEE315631}" type="datetimeFigureOut">
              <a:rPr lang="ru-RU" smtClean="0"/>
              <a:pPr/>
              <a:t>28.09.2024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3F4FD-350B-43D6-9937-1253AFC4C8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ECB58-0E79-40B4-9C24-603CEE315631}" type="datetimeFigureOut">
              <a:rPr lang="ru-RU" smtClean="0"/>
              <a:pPr/>
              <a:t>28.09.2024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3F4FD-350B-43D6-9937-1253AFC4C8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ECB58-0E79-40B4-9C24-603CEE315631}" type="datetimeFigureOut">
              <a:rPr lang="ru-RU" smtClean="0"/>
              <a:pPr/>
              <a:t>28.09.2024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3F4FD-350B-43D6-9937-1253AFC4C8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ECB58-0E79-40B4-9C24-603CEE315631}" type="datetimeFigureOut">
              <a:rPr lang="ru-RU" smtClean="0"/>
              <a:pPr/>
              <a:t>28.09.2024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3F4FD-350B-43D6-9937-1253AFC4C8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ECB58-0E79-40B4-9C24-603CEE315631}" type="datetimeFigureOut">
              <a:rPr lang="ru-RU" smtClean="0"/>
              <a:pPr/>
              <a:t>28.09.2024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3F4FD-350B-43D6-9937-1253AFC4C8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ECB58-0E79-40B4-9C24-603CEE315631}" type="datetimeFigureOut">
              <a:rPr lang="ru-RU" smtClean="0"/>
              <a:pPr/>
              <a:t>28.09.2024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3F4FD-350B-43D6-9937-1253AFC4C82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gif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wmf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1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rot="20535479">
            <a:off x="1820241" y="2908043"/>
            <a:ext cx="583407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 фактов о ШСК «Атлант»</a:t>
            </a:r>
            <a:endParaRPr lang="ru-RU" sz="54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36096" y="190992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«СШ № 33</a:t>
            </a:r>
            <a:r>
              <a:rPr lang="ru-RU" sz="2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7356" y="0"/>
            <a:ext cx="3720253" cy="3120212"/>
          </a:xfrm>
          <a:prstGeom prst="rect">
            <a:avLst/>
          </a:prstGeom>
        </p:spPr>
      </p:pic>
      <p:pic>
        <p:nvPicPr>
          <p:cNvPr id="8" name="Picture 23" descr="AMSTRO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2857068"/>
            <a:ext cx="1488063" cy="1454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8" descr="j028897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5987996" y="813633"/>
            <a:ext cx="2241434" cy="1247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0" descr="FINISH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3630567" y="4915276"/>
            <a:ext cx="1793147" cy="1268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850164" y="1703153"/>
            <a:ext cx="3183308" cy="570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Текст слайда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3"/>
          <p:cNvSpPr txBox="1">
            <a:spLocks noRot="1" noChangeArrowheads="1"/>
          </p:cNvSpPr>
          <p:nvPr/>
        </p:nvSpPr>
        <p:spPr>
          <a:xfrm>
            <a:off x="1710808" y="92435"/>
            <a:ext cx="7372001" cy="1670179"/>
          </a:xfrm>
          <a:prstGeom prst="rect">
            <a:avLst/>
          </a:prstGeom>
        </p:spPr>
        <p:txBody>
          <a:bodyPr/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40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факт</a:t>
            </a: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30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нашем ФСК «Атлант» есть традиционные мероприятия, такие как</a:t>
            </a:r>
            <a:endParaRPr lang="ru-RU" sz="30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 txBox="1">
            <a:spLocks noRot="1" noChangeArrowheads="1"/>
          </p:cNvSpPr>
          <p:nvPr/>
        </p:nvSpPr>
        <p:spPr>
          <a:xfrm>
            <a:off x="323850" y="260350"/>
            <a:ext cx="8385175" cy="6477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endParaRPr lang="ru-RU" sz="4000" b="1" u="sng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1" y="1857364"/>
            <a:ext cx="3954740" cy="25717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 rot="724612">
            <a:off x="4001631" y="2195760"/>
            <a:ext cx="57558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Папа, мама, я – спортивная семья!  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066" y="3214686"/>
            <a:ext cx="3800222" cy="27146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45">
            <a:off x="1492284" y="4368678"/>
            <a:ext cx="4181003" cy="23733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821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11" name="Rectangle 2"/>
          <p:cNvSpPr txBox="1">
            <a:spLocks noRot="1" noChangeArrowheads="1"/>
          </p:cNvSpPr>
          <p:nvPr/>
        </p:nvSpPr>
        <p:spPr>
          <a:xfrm>
            <a:off x="4569969" y="124652"/>
            <a:ext cx="4752528" cy="1772275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10 факт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3000" b="1" dirty="0" smtClean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Традиционно проводим антинаркотические  акции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3000" b="1" dirty="0" smtClean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«Спорт против наркотиков»</a:t>
            </a:r>
            <a:endParaRPr lang="ru-RU" sz="3000" b="1" dirty="0">
              <a:solidFill>
                <a:srgbClr val="000066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582">
            <a:off x="1409380" y="1012114"/>
            <a:ext cx="4508789" cy="34350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1118">
            <a:off x="2068901" y="3452031"/>
            <a:ext cx="4722936" cy="31933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11" name="Rectangle 2"/>
          <p:cNvSpPr txBox="1">
            <a:spLocks noRot="1" noChangeArrowheads="1"/>
          </p:cNvSpPr>
          <p:nvPr/>
        </p:nvSpPr>
        <p:spPr>
          <a:xfrm>
            <a:off x="2155162" y="-99392"/>
            <a:ext cx="6984776" cy="2592288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11 факт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Перед новогодними каникулами мы традиционно устраиваем турнир по волейболу с родителями</a:t>
            </a:r>
            <a:endParaRPr lang="ru-RU" sz="3600" b="1" dirty="0">
              <a:solidFill>
                <a:srgbClr val="000066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737" y="2708920"/>
            <a:ext cx="5998464" cy="35295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491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11" name="Rectangle 2"/>
          <p:cNvSpPr txBox="1">
            <a:spLocks noRot="1" noChangeArrowheads="1"/>
          </p:cNvSpPr>
          <p:nvPr/>
        </p:nvSpPr>
        <p:spPr>
          <a:xfrm>
            <a:off x="5364088" y="-14560"/>
            <a:ext cx="4197868" cy="1556792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12 факт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Наши педагоги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самые спортивные! </a:t>
            </a:r>
            <a:endParaRPr lang="ru-RU" sz="2800" b="1" dirty="0">
              <a:solidFill>
                <a:srgbClr val="000066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38" y="785794"/>
            <a:ext cx="5284713" cy="35692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56" y="3756949"/>
            <a:ext cx="4953340" cy="31010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ttp://www.sportclub.sch901.edusite.ru/images/joliftr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68" y="1571612"/>
            <a:ext cx="1874187" cy="187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7903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40"/>
            <a:ext cx="9139938" cy="6858000"/>
          </a:xfrm>
          <a:prstGeom prst="rect">
            <a:avLst/>
          </a:prstGeom>
        </p:spPr>
      </p:pic>
      <p:sp>
        <p:nvSpPr>
          <p:cNvPr id="11" name="Rectangle 2"/>
          <p:cNvSpPr txBox="1">
            <a:spLocks noRot="1" noChangeArrowheads="1"/>
          </p:cNvSpPr>
          <p:nvPr/>
        </p:nvSpPr>
        <p:spPr>
          <a:xfrm>
            <a:off x="6135179" y="-2029"/>
            <a:ext cx="3630817" cy="1340768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13 факт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300" b="1" dirty="0" smtClean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Наша школа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300" b="1" dirty="0" smtClean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гордится своими выпускниками</a:t>
            </a:r>
            <a:r>
              <a:rPr lang="ru-RU" sz="2400" b="1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!</a:t>
            </a:r>
            <a:endParaRPr lang="ru-RU" sz="2400" b="1" dirty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6"/>
          <a:stretch/>
        </p:blipFill>
        <p:spPr>
          <a:xfrm>
            <a:off x="19269" y="10750"/>
            <a:ext cx="3251402" cy="58793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6"/>
          <a:stretch/>
        </p:blipFill>
        <p:spPr>
          <a:xfrm>
            <a:off x="3374829" y="1000606"/>
            <a:ext cx="3382345" cy="5854554"/>
          </a:xfrm>
          <a:prstGeom prst="rect">
            <a:avLst/>
          </a:prstGeom>
        </p:spPr>
      </p:pic>
      <p:pic>
        <p:nvPicPr>
          <p:cNvPr id="6" name="Picture 19" descr="J007883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3245" y="1622690"/>
            <a:ext cx="1648699" cy="1649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097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57365" y="559189"/>
            <a:ext cx="1590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187624" y="333375"/>
            <a:ext cx="7342014" cy="12715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35696" y="2276872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Прямоугольник 2"/>
          <p:cNvSpPr>
            <a:spLocks noChangeArrowheads="1"/>
          </p:cNvSpPr>
          <p:nvPr/>
        </p:nvSpPr>
        <p:spPr bwMode="auto">
          <a:xfrm>
            <a:off x="2152955" y="0"/>
            <a:ext cx="6991045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Если мы научим детей ценить, беречь и укреплять свое здоровье, если будем сами вести здоровый образ жизни, можно надеяться, что будущие поколения будут более здоровыми и развитыми!</a:t>
            </a: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84" y="2928934"/>
            <a:ext cx="6114197" cy="39290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978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40" y="0"/>
            <a:ext cx="10287040" cy="6858000"/>
          </a:xfrm>
          <a:prstGeom prst="rect">
            <a:avLst/>
          </a:prstGeom>
        </p:spPr>
      </p:pic>
      <p:sp>
        <p:nvSpPr>
          <p:cNvPr id="12" name="Rectangle 3"/>
          <p:cNvSpPr txBox="1">
            <a:spLocks noRot="1" noChangeArrowheads="1"/>
          </p:cNvSpPr>
          <p:nvPr/>
        </p:nvSpPr>
        <p:spPr>
          <a:xfrm>
            <a:off x="2099866" y="0"/>
            <a:ext cx="7044134" cy="4319934"/>
          </a:xfrm>
          <a:prstGeom prst="rect">
            <a:avLst/>
          </a:prstGeom>
        </p:spPr>
        <p:txBody>
          <a:bodyPr/>
          <a:lstStyle/>
          <a:p>
            <a:pPr marL="342900" indent="-342900"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1 факт</a:t>
            </a:r>
          </a:p>
          <a:p>
            <a:pPr marL="342900" indent="-342900"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Школьный – спортивный клуб «Атлант»</a:t>
            </a:r>
          </a:p>
          <a:p>
            <a:pPr marL="342900" indent="-342900"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функционирует </a:t>
            </a:r>
            <a:r>
              <a:rPr lang="ru-RU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на базе </a:t>
            </a:r>
            <a:r>
              <a:rPr lang="ru-RU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нашей школы</a:t>
            </a:r>
            <a:endParaRPr lang="ru-RU" sz="28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800" b="1" u="sng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апреля 2006 года</a:t>
            </a:r>
            <a:endParaRPr lang="ru-RU" sz="2800" b="1" u="sng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86" y="2357430"/>
            <a:ext cx="3635908" cy="27341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7" descr="IMGP2269"/>
          <p:cNvPicPr>
            <a:picLocks noGrp="1"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4786320"/>
            <a:ext cx="3868751" cy="20716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" y="-5935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57365" y="559189"/>
            <a:ext cx="35381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Заголовок слайда</a:t>
            </a:r>
            <a:endParaRPr lang="ru-R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547664" y="-5935"/>
            <a:ext cx="7797180" cy="171502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 факт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 нашего клуба также имеются нормативные документы, такие как:</a:t>
            </a: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Содержимое 23"/>
          <p:cNvSpPr txBox="1">
            <a:spLocks/>
          </p:cNvSpPr>
          <p:nvPr/>
        </p:nvSpPr>
        <p:spPr>
          <a:xfrm>
            <a:off x="1866824" y="1988840"/>
            <a:ext cx="7478020" cy="390366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 pitchFamily="18" charset="2"/>
              <a:buAutoNum type="arabicPeriod"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о школьном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 спортивном клубе «Атлант»</a:t>
            </a:r>
          </a:p>
          <a:p>
            <a:pPr marL="342900" lvl="0" indent="-342900">
              <a:spcBef>
                <a:spcPct val="20000"/>
              </a:spcBef>
              <a:buFont typeface="Wingdings 2" pitchFamily="18" charset="2"/>
              <a:buAutoNum type="arabicPeriod"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Устав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школьного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спортивного клуба «Атлант»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 pitchFamily="18" charset="2"/>
              <a:buAutoNum type="arabicPeriod"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План работы  ШСК «Атлант»</a:t>
            </a:r>
          </a:p>
          <a:p>
            <a:pPr marL="342900" lvl="0" indent="-342900">
              <a:spcBef>
                <a:spcPct val="20000"/>
              </a:spcBef>
              <a:buFont typeface="Wingdings 2" pitchFamily="18" charset="2"/>
              <a:buAutoNum type="arabicPeriod"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о совете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школьного 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спортивного клуба.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793" y="5012538"/>
            <a:ext cx="2483768" cy="175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57365" y="559189"/>
            <a:ext cx="35381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Заголовок слайда</a:t>
            </a:r>
            <a:endParaRPr lang="ru-R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17"/>
          <p:cNvSpPr txBox="1">
            <a:spLocks noChangeArrowheads="1"/>
          </p:cNvSpPr>
          <p:nvPr/>
        </p:nvSpPr>
        <p:spPr bwMode="auto">
          <a:xfrm>
            <a:off x="1979712" y="-75545"/>
            <a:ext cx="7247431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факт</a:t>
            </a:r>
          </a:p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ФСК </a:t>
            </a:r>
            <a:r>
              <a:rPr lang="ru-RU" sz="2800" b="1" dirty="0" smtClean="0">
                <a:solidFill>
                  <a:srgbClr val="002060"/>
                </a:solidFill>
              </a:rPr>
              <a:t>:</a:t>
            </a:r>
          </a:p>
        </p:txBody>
      </p:sp>
      <p:grpSp>
        <p:nvGrpSpPr>
          <p:cNvPr id="8" name="Группа 1"/>
          <p:cNvGrpSpPr>
            <a:grpSpLocks/>
          </p:cNvGrpSpPr>
          <p:nvPr/>
        </p:nvGrpSpPr>
        <p:grpSpPr bwMode="auto">
          <a:xfrm>
            <a:off x="2000232" y="1285860"/>
            <a:ext cx="6929486" cy="3663920"/>
            <a:chOff x="631187" y="388792"/>
            <a:chExt cx="5812449" cy="3663945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702624" y="444563"/>
              <a:ext cx="1428769" cy="1087538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2900522" y="388792"/>
              <a:ext cx="1500208" cy="1198787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1" name="Скругленный прямоугольник 10"/>
            <p:cNvSpPr/>
            <p:nvPr/>
          </p:nvSpPr>
          <p:spPr>
            <a:xfrm>
              <a:off x="5014866" y="444563"/>
              <a:ext cx="1428770" cy="114301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2" name="Скругленный прямоугольник 11"/>
            <p:cNvSpPr/>
            <p:nvPr/>
          </p:nvSpPr>
          <p:spPr>
            <a:xfrm>
              <a:off x="3447528" y="3103454"/>
              <a:ext cx="970056" cy="949283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2845781" y="1746123"/>
              <a:ext cx="1643086" cy="9287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4" name="Стрелка вправо 13"/>
            <p:cNvSpPr/>
            <p:nvPr/>
          </p:nvSpPr>
          <p:spPr>
            <a:xfrm>
              <a:off x="2202833" y="658878"/>
              <a:ext cx="642943" cy="500064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5" name="Стрелка вправо 14"/>
            <p:cNvSpPr/>
            <p:nvPr/>
          </p:nvSpPr>
          <p:spPr>
            <a:xfrm>
              <a:off x="4443358" y="730317"/>
              <a:ext cx="571508" cy="500067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" name="Стрелка вправо 15"/>
            <p:cNvSpPr/>
            <p:nvPr/>
          </p:nvSpPr>
          <p:spPr>
            <a:xfrm rot="8414874">
              <a:off x="4561952" y="1319102"/>
              <a:ext cx="422924" cy="762721"/>
            </a:xfrm>
            <a:prstGeom prst="rightArrow">
              <a:avLst>
                <a:gd name="adj1" fmla="val 50000"/>
                <a:gd name="adj2" fmla="val 36003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7" name="Стрелка вправо 16"/>
            <p:cNvSpPr/>
            <p:nvPr/>
          </p:nvSpPr>
          <p:spPr>
            <a:xfrm rot="7650843">
              <a:off x="3973769" y="2246320"/>
              <a:ext cx="1918012" cy="359530"/>
            </a:xfrm>
            <a:prstGeom prst="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9" name="TextBox 12"/>
            <p:cNvSpPr txBox="1">
              <a:spLocks noChangeArrowheads="1"/>
            </p:cNvSpPr>
            <p:nvPr/>
          </p:nvSpPr>
          <p:spPr bwMode="auto">
            <a:xfrm>
              <a:off x="631187" y="587440"/>
              <a:ext cx="1643086" cy="6463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Руководитель </a:t>
              </a:r>
            </a:p>
            <a:p>
              <a:pPr algn="ctr"/>
              <a:r>
                <a:rPr lang="ru-RU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ФСК</a:t>
              </a:r>
              <a:endPara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3"/>
            <p:cNvSpPr txBox="1">
              <a:spLocks noChangeArrowheads="1"/>
            </p:cNvSpPr>
            <p:nvPr/>
          </p:nvSpPr>
          <p:spPr bwMode="auto">
            <a:xfrm>
              <a:off x="5086304" y="516002"/>
              <a:ext cx="1285884" cy="954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Совет клуба</a:t>
              </a:r>
            </a:p>
          </p:txBody>
        </p:sp>
      </p:grpSp>
      <p:pic>
        <p:nvPicPr>
          <p:cNvPr id="26" name="Picture 22" descr="j028898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1204" y="3358313"/>
            <a:ext cx="100615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Скругленный прямоугольник 26"/>
          <p:cNvSpPr/>
          <p:nvPr/>
        </p:nvSpPr>
        <p:spPr bwMode="auto">
          <a:xfrm>
            <a:off x="7500958" y="3071810"/>
            <a:ext cx="1500198" cy="92869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4714876" y="1500174"/>
            <a:ext cx="1857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Председатель клуба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86314" y="2714620"/>
            <a:ext cx="1714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Организационно-хозяйственный сектор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трелка вправо 27"/>
          <p:cNvSpPr/>
          <p:nvPr/>
        </p:nvSpPr>
        <p:spPr bwMode="auto">
          <a:xfrm rot="5400000">
            <a:off x="8354556" y="2432526"/>
            <a:ext cx="504201" cy="49688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572132" y="4143380"/>
            <a:ext cx="857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Члены клуба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Стрелка вниз 29"/>
          <p:cNvSpPr/>
          <p:nvPr/>
        </p:nvSpPr>
        <p:spPr>
          <a:xfrm rot="5181288">
            <a:off x="4870944" y="4513762"/>
            <a:ext cx="428628" cy="428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низ 30"/>
          <p:cNvSpPr/>
          <p:nvPr/>
        </p:nvSpPr>
        <p:spPr>
          <a:xfrm>
            <a:off x="5429256" y="5000636"/>
            <a:ext cx="428628" cy="428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низ 31"/>
          <p:cNvSpPr/>
          <p:nvPr/>
        </p:nvSpPr>
        <p:spPr>
          <a:xfrm rot="19264099">
            <a:off x="6445023" y="4873395"/>
            <a:ext cx="428628" cy="428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3143240" y="4429132"/>
            <a:ext cx="1643074" cy="85725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3286116" y="4643446"/>
            <a:ext cx="1357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Учащиеся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500958" y="3143248"/>
            <a:ext cx="1428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Судейская коллегия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5143504" y="5500702"/>
            <a:ext cx="1143008" cy="64294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6786578" y="5286388"/>
            <a:ext cx="1214446" cy="7143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/>
          <p:cNvSpPr txBox="1"/>
          <p:nvPr/>
        </p:nvSpPr>
        <p:spPr>
          <a:xfrm>
            <a:off x="5143504" y="5643578"/>
            <a:ext cx="1214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858016" y="5429264"/>
            <a:ext cx="1571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Родители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57365" y="559189"/>
            <a:ext cx="35381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Заголовок слайда</a:t>
            </a:r>
            <a:endParaRPr lang="ru-R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211639" y="0"/>
            <a:ext cx="8229600" cy="8524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4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факт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Основной целью нашего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Ш</a:t>
            </a:r>
            <a:r>
              <a:rPr lang="ru-RU" sz="3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СК </a:t>
            </a:r>
            <a:r>
              <a:rPr lang="ru-RU" sz="3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является :</a:t>
            </a: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       </a:t>
            </a: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2267744" y="1703153"/>
            <a:ext cx="6419056" cy="4264025"/>
          </a:xfrm>
          <a:prstGeom prst="wave">
            <a:avLst/>
          </a:prstGeo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414" y="4581199"/>
            <a:ext cx="3054760" cy="2227520"/>
          </a:xfrm>
          <a:prstGeom prst="rect">
            <a:avLst/>
          </a:prstGeom>
        </p:spPr>
      </p:pic>
      <p:sp>
        <p:nvSpPr>
          <p:cNvPr id="4" name="Горизонтальный свиток 3"/>
          <p:cNvSpPr/>
          <p:nvPr/>
        </p:nvSpPr>
        <p:spPr>
          <a:xfrm>
            <a:off x="1961448" y="1143964"/>
            <a:ext cx="7023860" cy="3922053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653775" y="1766162"/>
            <a:ext cx="63614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Широкое привлечение обучающихся, родителей и педагогических работников МБОУ «СШ № 33» к регулярным занятиям физической культурой и спортом, а так же формирования здорового образа жизни, организация активного отдыха, повышения уровня физического развития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978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" y="8735"/>
            <a:ext cx="9139938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616857">
            <a:off x="4677736" y="-22330"/>
            <a:ext cx="55060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факт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Имеются 5 основных направлений 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4" cstate="print">
            <a:biLevel thresh="25000"/>
          </a:blip>
          <a:stretch>
            <a:fillRect/>
          </a:stretch>
        </p:blipFill>
        <p:spPr>
          <a:xfrm>
            <a:off x="3419872" y="2402696"/>
            <a:ext cx="5040560" cy="6997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 cstate="print">
            <a:biLevel thresh="25000"/>
          </a:blip>
          <a:stretch>
            <a:fillRect/>
          </a:stretch>
        </p:blipFill>
        <p:spPr>
          <a:xfrm>
            <a:off x="2071058" y="3433757"/>
            <a:ext cx="5010626" cy="7118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5" cstate="print">
            <a:biLevel thresh="25000"/>
          </a:blip>
          <a:stretch>
            <a:fillRect/>
          </a:stretch>
        </p:blipFill>
        <p:spPr>
          <a:xfrm>
            <a:off x="2627784" y="4304893"/>
            <a:ext cx="5040560" cy="5030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146" y="174254"/>
            <a:ext cx="1627225" cy="1627225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7" cstate="print">
            <a:biLevel thresh="25000"/>
          </a:blip>
          <a:stretch>
            <a:fillRect/>
          </a:stretch>
        </p:blipFill>
        <p:spPr>
          <a:xfrm>
            <a:off x="2369990" y="5050339"/>
            <a:ext cx="4711694" cy="5451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8" cstate="print">
            <a:biLevel thresh="25000"/>
          </a:blip>
          <a:stretch>
            <a:fillRect/>
          </a:stretch>
        </p:blipFill>
        <p:spPr>
          <a:xfrm>
            <a:off x="1907704" y="1686793"/>
            <a:ext cx="4796893" cy="6911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advTm="147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1" y="5359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57365" y="559189"/>
            <a:ext cx="35381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Заголовок слайда</a:t>
            </a:r>
            <a:endParaRPr lang="ru-R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 rot="1205876">
            <a:off x="3706719" y="176783"/>
            <a:ext cx="7342014" cy="12715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rPr>
              <a:t>6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факт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нашего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клуба есть 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атрибутика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228" y="752031"/>
            <a:ext cx="3903533" cy="31394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 rot="18658459">
            <a:off x="591760" y="1191434"/>
            <a:ext cx="383863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ru-RU" sz="2400" b="1" cap="none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Флаг ФСК «Атлант»</a:t>
            </a:r>
            <a:endParaRPr lang="ru-RU" sz="24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439" y="4002053"/>
            <a:ext cx="3405488" cy="29249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464" y="2805619"/>
            <a:ext cx="3408413" cy="27320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 rot="1212993">
            <a:off x="6168048" y="2106953"/>
            <a:ext cx="35233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ru-RU" sz="2400" b="1" cap="none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Талисман</a:t>
            </a:r>
          </a:p>
          <a:p>
            <a:pPr algn="ctr"/>
            <a:r>
              <a:rPr lang="ru-RU" sz="2400" b="1" cap="none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ФСК «Атлант»</a:t>
            </a:r>
            <a:endParaRPr lang="ru-RU" sz="24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 rot="18847261">
            <a:off x="1439690" y="3961848"/>
            <a:ext cx="266331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ru-RU" sz="2400" b="1" cap="none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Эмблема </a:t>
            </a:r>
          </a:p>
          <a:p>
            <a:pPr algn="ctr"/>
            <a:r>
              <a:rPr lang="ru-RU" sz="2400" b="1" cap="none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ФСК «Атлант»</a:t>
            </a:r>
            <a:endParaRPr lang="ru-RU" sz="24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978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-1268"/>
            <a:ext cx="9139938" cy="6858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979711" y="333375"/>
            <a:ext cx="6718201" cy="9350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sng" strike="noStrike" kern="1200" cap="none" spc="0" normalizeH="0" baseline="0" noProof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06817" y="-64458"/>
            <a:ext cx="69371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4000" dirty="0" smtClean="0"/>
              <a:t> </a:t>
            </a: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ведем активное сотрудничество с учреждениями дополнительного образования, такими как: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9772" y="3288099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88472" y="2904512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трелка вниз 14"/>
          <p:cNvSpPr/>
          <p:nvPr/>
        </p:nvSpPr>
        <p:spPr>
          <a:xfrm rot="3302422">
            <a:off x="3545353" y="1503930"/>
            <a:ext cx="609407" cy="7206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 rot="18851017">
            <a:off x="6688796" y="1493450"/>
            <a:ext cx="609407" cy="7206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6785">
            <a:off x="1751452" y="3844092"/>
            <a:ext cx="3614266" cy="25578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9590">
            <a:off x="1304622" y="2439547"/>
            <a:ext cx="3363104" cy="24000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Овал 17"/>
          <p:cNvSpPr/>
          <p:nvPr/>
        </p:nvSpPr>
        <p:spPr>
          <a:xfrm>
            <a:off x="1557990" y="1929265"/>
            <a:ext cx="2139952" cy="122413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СДЮТиЭ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2868">
            <a:off x="5200599" y="4324219"/>
            <a:ext cx="4094239" cy="24588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0151">
            <a:off x="5707033" y="2329805"/>
            <a:ext cx="3185715" cy="27468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r="16926"/>
          <a:stretch/>
        </p:blipFill>
        <p:spPr>
          <a:xfrm>
            <a:off x="4297038" y="1755555"/>
            <a:ext cx="1751421" cy="1222010"/>
          </a:xfrm>
          <a:prstGeom prst="rect">
            <a:avLst/>
          </a:prstGeom>
        </p:spPr>
      </p:pic>
      <p:sp>
        <p:nvSpPr>
          <p:cNvPr id="19" name="Овал 18"/>
          <p:cNvSpPr/>
          <p:nvPr/>
        </p:nvSpPr>
        <p:spPr>
          <a:xfrm>
            <a:off x="6876257" y="1948866"/>
            <a:ext cx="2154854" cy="122413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ДЮСШ 4</a:t>
            </a:r>
          </a:p>
        </p:txBody>
      </p:sp>
    </p:spTree>
    <p:extLst>
      <p:ext uri="{BB962C8B-B14F-4D97-AF65-F5344CB8AC3E}">
        <p14:creationId xmlns:p14="http://schemas.microsoft.com/office/powerpoint/2010/main" val="327978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850164" y="1703153"/>
            <a:ext cx="3183308" cy="570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Текст слайда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3"/>
          <p:cNvSpPr txBox="1">
            <a:spLocks noRot="1" noChangeArrowheads="1"/>
          </p:cNvSpPr>
          <p:nvPr/>
        </p:nvSpPr>
        <p:spPr>
          <a:xfrm>
            <a:off x="1710808" y="-116131"/>
            <a:ext cx="7416824" cy="1878745"/>
          </a:xfrm>
          <a:prstGeom prst="rect">
            <a:avLst/>
          </a:prstGeom>
        </p:spPr>
        <p:txBody>
          <a:bodyPr/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4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4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факт</a:t>
            </a: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3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2016 году наш </a:t>
            </a:r>
            <a:r>
              <a:rPr lang="ru-RU" sz="3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ШСК </a:t>
            </a:r>
            <a:r>
              <a:rPr lang="ru-RU" sz="3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«Атлант» праздновал свой ЮБИЛЕЙ нам исполнилось 10 лет!</a:t>
            </a:r>
            <a:endParaRPr lang="ru-RU" sz="30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62" y="2000240"/>
            <a:ext cx="4987624" cy="29289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050" y="4672925"/>
            <a:ext cx="3720226" cy="21850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32" y="3071810"/>
            <a:ext cx="3475163" cy="22860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54039448"/>
      </p:ext>
    </p:extLst>
  </p:cSld>
  <p:clrMapOvr>
    <a:masterClrMapping/>
  </p:clrMapOvr>
  <p:transition advTm="48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Копия clip_themedata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Копия clip_themedata</Template>
  <TotalTime>7486407</TotalTime>
  <Words>315</Words>
  <Application>Microsoft Office PowerPoint</Application>
  <PresentationFormat>Экран (4:3)</PresentationFormat>
  <Paragraphs>68</Paragraphs>
  <Slides>15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Копия clip_themedata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54</cp:revision>
  <dcterms:created xsi:type="dcterms:W3CDTF">2016-03-24T14:13:01Z</dcterms:created>
  <dcterms:modified xsi:type="dcterms:W3CDTF">2024-09-28T02:08:18Z</dcterms:modified>
</cp:coreProperties>
</file>